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8E233-D9F5-4D96-B3C2-12B21F0DF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49F15A-0ABA-4034-8770-EADD1FA7B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E44042-4F9A-4BD1-B56C-6B31A3BA7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4754ED-34FA-4030-AA5D-0FAB9BB7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AC4DD1-C146-4D0A-A861-709E7EF0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86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8DBFA-8625-4F14-B9DB-4DDAA3D0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C3BA20-FB9C-45FD-A33A-5FD11F5E9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14471E-E74B-4657-B3F4-7AF3845E1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C1218E-5475-4C4E-BDB7-B5A44932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9F3BD-31A4-4D13-BDC9-5BA8F11F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66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6E17E8-F974-404D-804A-E3F3A6E53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6F021C-C321-4AB1-A70C-A19452D7B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2B3502-B351-4064-897D-EAA0A83A6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6A0BCB-AD51-4160-9E56-CFCA27FA8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332DDD-14E1-4AC4-9C05-E983A32D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38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C543B-14E8-420A-BDA4-01F1D1C77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35E2F1-1DC6-4D15-9186-775E2E775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555BEB-3606-477E-A37B-58A13587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A34FF6-5D55-4F86-90E8-090B30C86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0CFC6F-87E2-4B8E-B4D8-ACDF0002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6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D653C-046A-4357-AB52-6AEFE5EA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01DAE8-CEC1-49A5-8CC9-C15A4DA9D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BB018-4C2F-4C74-BA7D-3B1A02C4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B6D0D4-71AB-4B36-9465-5CDACC9FA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A7E031-B5D1-42E7-BB30-8995017F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7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9C1B36-1DF7-4843-AD2F-72F4A82C0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200090-1788-4BB8-9C88-E1D9D58BD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1A5152-4098-4E7C-A44E-1C6F01607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E9D929-F3BD-45C5-AE09-DEDABEC1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83513E-804D-4D26-8646-26ED3417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A28CA7-6644-42E6-B301-68689C8AB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7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6AA28-B65D-4055-AB6C-96BD732F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85547A-244F-400D-8455-BAE755FD7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5E9830-2AD9-4DA3-A229-B1868F9A5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54EBADD-D33A-4427-BBFB-DB83F443E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9A2724-FA6C-48EB-BBCA-D1F84E53E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349B3F-5394-48AA-ADE3-31AEA280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2B6056-DCDB-4B0D-B1A5-02ACED58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88EA84-85C4-46A3-9A2A-CBDE7DE01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89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5F3CEB-B3B6-47D3-9B27-4E3F2EEC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0B6B80-D2FF-460E-AB96-7278750F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A7BCC0-C3DD-4929-A57E-2272DC93E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C83881-ABAC-432B-A1CE-06A2C6F5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69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960957-66EA-4BEE-BC23-C16AC363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7DD3CE9-B14A-4A7E-86B5-636A79DB0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3DC456-113D-41C1-BF58-D8B66505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83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53345-C72A-49E2-AB21-C36DD7291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95245-BD0B-4C21-ADF4-DF4994ACE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6AF210-7EB5-45AB-96F0-FB61247B6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102440-C3CD-435E-B43F-08EB60BA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C018B1-C875-4B74-974D-D100C6CF7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2F6050-3C01-4EA3-AC65-97D9BA011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48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A0842-7D9A-44C4-9578-84727D34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6AFF402-1A02-4C22-9D37-3022C6FFE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07EA09-C1F5-4041-82DA-36F97C41A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1E95B6-9F1A-4C9D-B5EE-336BD912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B40D3A-917C-466D-829F-3256890A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9C0C1B-08FC-461F-9F5E-DEB0D82D2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82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0A108-9734-4047-AFF8-D48032793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CEEE64-6674-4D4F-A2F7-B1CF6FB2E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7C669A-86B8-482C-AA32-FC1D1E684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9BBC-EA18-4DD8-A394-61027CD82B0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F9FFF9-1A69-4483-87F0-466B8DC94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A23B2-0D2B-4271-841C-A48BCA02F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DA59D-5D87-4542-A010-FE88B554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0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0F80B84-69AB-4874-96E3-FA00CE3AC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«Елка новогодняя светится огнями»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11C1887-F6CA-4AC1-83CC-AD701080B09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20" b="21920"/>
          <a:stretch>
            <a:fillRect/>
          </a:stretch>
        </p:blipFill>
        <p:spPr>
          <a:xfrm>
            <a:off x="4977114" y="274898"/>
            <a:ext cx="6910086" cy="6606388"/>
          </a:xfr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952F2E89-59E0-4BB6-AF6F-B823CF971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общеразвивающая программа 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Пластилинография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педагог дополнительного образования 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Ковтуненко Мария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412626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67A5121A-2BFA-4E40-892B-12FC094A3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/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здравствуйте!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Прежде, чем мы с вами начнем выполнять сегодняшнее задание, я хочу загадать вам загадку (смотрим на слайд).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 догадались , что мы с вами будем сегодня лепить? (елку).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 знаете почему?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-Наступила зима , а значит скоро  к нам придет самый любимый праздник Новый год! А главное украшение праздника это красивая елочка.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287166B-85E8-466E-90D5-85ECB071657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610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10C5D89-1ADC-41CE-99EE-DC76D4B1812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4459FB4C-D7F1-46B8-9AC5-29EB2368C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вас на столе лежит картон голубого цвета ,  а на нем нарисован треугольник.  Этот треугольник с помощью пластилина превратится в елочку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45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F91E7B-4BA0-4F57-862C-1BE8FAF303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28F46AE7-D0A3-46D5-85C9-D977DC4C6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251857"/>
            <a:ext cx="3932237" cy="461713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в руки пластилин зеленого цвета .  Отщипните небольшой кусочек пластилина и прилепите его к самой верхушке треугольника, надавите указательным пальцем на пластилин , и плавно размазывайте , проводя пальцем сверху вниз</a:t>
            </a:r>
          </a:p>
        </p:txBody>
      </p:sp>
    </p:spTree>
    <p:extLst>
      <p:ext uri="{BB962C8B-B14F-4D97-AF65-F5344CB8AC3E}">
        <p14:creationId xmlns:p14="http://schemas.microsoft.com/office/powerpoint/2010/main" val="178254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1A1D4EC-FA13-4419-BE57-F1C699C4E68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15ABF6E6-E2DF-479F-8314-4F9BE08AC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выполнять работу , «закрашивая» пластилином елочку с верху в низ, отщипывая кусочки пластилина и прилепляя его к треугольнику</a:t>
            </a:r>
          </a:p>
        </p:txBody>
      </p:sp>
    </p:spTree>
    <p:extLst>
      <p:ext uri="{BB962C8B-B14F-4D97-AF65-F5344CB8AC3E}">
        <p14:creationId xmlns:p14="http://schemas.microsoft.com/office/powerpoint/2010/main" val="391880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8DD48D8B-2D4A-4F86-B2A9-0F5032A9C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елочка закрашена, начинаем  украшать ее разноцветными шариками из пластилина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C6CD6E1-A66C-4314-9B6B-C39CD142A3C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076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172B1AA-3116-4181-ABBF-06012F456C1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0AEB80E6-E648-43E9-8C26-08A3F9787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Отщипывая маленькие кусочки,  пальчиками скатываем шарики и плотно прижимает к елочке</a:t>
            </a:r>
          </a:p>
        </p:txBody>
      </p:sp>
    </p:spTree>
    <p:extLst>
      <p:ext uri="{BB962C8B-B14F-4D97-AF65-F5344CB8AC3E}">
        <p14:creationId xmlns:p14="http://schemas.microsoft.com/office/powerpoint/2010/main" val="17238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ED348C3-E8D2-46BF-B293-AFB60AED8D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FF036879-E051-40E8-87BC-42B5715E5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елочка готова, вы справились  с сегодняшним заданием: «закрасили» елочку зеленым  цветом пластилина и украсили ее разноцветными шариками. На следующем занятии , мы продолжим 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нашу картину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76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226</Words>
  <Application>Microsoft Office PowerPoint</Application>
  <PresentationFormat>Широкоэкранный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«Елка новогодняя светится огнями»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«Елка новогодняя светится огнями»</dc:title>
  <dc:creator>лариса лариса</dc:creator>
  <cp:lastModifiedBy>лариса лариса</cp:lastModifiedBy>
  <cp:revision>7</cp:revision>
  <dcterms:created xsi:type="dcterms:W3CDTF">2021-12-07T08:19:02Z</dcterms:created>
  <dcterms:modified xsi:type="dcterms:W3CDTF">2021-12-08T18:12:37Z</dcterms:modified>
</cp:coreProperties>
</file>